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49c92b5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49c92b5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49c92b50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49c92b50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49c92b50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49c92b50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49c92b505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49c92b50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9c92b50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9c92b50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49c92b50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49c92b50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49c92b505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49c92b505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49c92b50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49c92b50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49c92b50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49c92b50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49c92b50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49c92b50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9c92b50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9c92b50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49c92b50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49c92b50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49c92b50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49c92b50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49c92b50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49c92b50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49c92b50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49c92b50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88225"/>
            <a:ext cx="8520600" cy="11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r>
              <a:rPr lang="zh-TW" sz="3000"/>
              <a:t>-a，--all不要忽略以開頭的條目</a:t>
            </a:r>
            <a:endParaRPr sz="3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4300" y="1430025"/>
            <a:ext cx="9372600" cy="43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-F，-將附加指示符（* / =&gt; @ |之一）分類到條目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40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-g類似於-l，但不列出所有者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250" y="1152475"/>
            <a:ext cx="8950550" cy="420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-G，長列表中的--no-group，不打印組名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24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-h，-人類可讀的-l和/或-s選項，顯示人類可讀的大小</a:t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950" y="1152475"/>
            <a:ext cx="9144000" cy="473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-H，--dereference-命令行</a:t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3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-i，--inode打印每個文件的索引號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2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-A，-幾乎所有未列出的內容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125" y="1152475"/>
            <a:ext cx="8001000" cy="450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18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-b，--escape打印非圖形字符的C樣式轉義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--block-size = SIZE縮放大小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8832302" cy="4661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-B，-ignore-backups不列出以〜結尾的隱含條目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20350"/>
            <a:ext cx="9144000" cy="423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129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-c和-lt：按時間排序並顯示ctime（最後時間）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       修改文件狀態信息）；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       使用-l：顯示ctime並按名稱排序；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                         否則：按ctime排序，最新的優先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56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149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-C按列列出條目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      --color [= WHEN]為輸出著色；何時可以為“始終”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48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-d，--directory列出目錄本身，而不是目錄內容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375" y="1152475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-D，--dired生成為Emacs的轉向模式設計的輸出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9144000" cy="444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-f不排序，啟用-aU，禁用-ls --color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42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